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30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6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5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0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3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2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858F-DA8E-A641-AD43-40964BE6099A}" type="datetimeFigureOut">
              <a:rPr lang="en-US" smtClean="0"/>
              <a:t>5/17/18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4592-4E95-7C49-9B99-05800E7D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2784" y="393700"/>
            <a:ext cx="6530503" cy="8133141"/>
            <a:chOff x="222784" y="393700"/>
            <a:chExt cx="6530503" cy="813314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8675" r="28594"/>
            <a:stretch/>
          </p:blipFill>
          <p:spPr>
            <a:xfrm>
              <a:off x="2988844" y="1512748"/>
              <a:ext cx="868680" cy="2033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2129" y="435928"/>
              <a:ext cx="57621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smtClean="0">
                  <a:latin typeface="Georgia"/>
                  <a:cs typeface="Georgia"/>
                </a:rPr>
                <a:t>Reduce Toxins With A PURE Product Swap</a:t>
              </a:r>
            </a:p>
          </p:txBody>
        </p:sp>
        <p:pic>
          <p:nvPicPr>
            <p:cNvPr id="4" name="Picture 3" descr="image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2" t="10176" r="33119" b="10116"/>
            <a:stretch/>
          </p:blipFill>
          <p:spPr>
            <a:xfrm>
              <a:off x="1125414" y="1512748"/>
              <a:ext cx="870512" cy="2012436"/>
            </a:xfrm>
            <a:prstGeom prst="rect">
              <a:avLst/>
            </a:prstGeom>
          </p:spPr>
        </p:pic>
        <p:pic>
          <p:nvPicPr>
            <p:cNvPr id="6" name="Picture 5" descr="image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96" t="3180" r="31161" b="4821"/>
            <a:stretch/>
          </p:blipFill>
          <p:spPr>
            <a:xfrm>
              <a:off x="4844016" y="1512748"/>
              <a:ext cx="792501" cy="20116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2070" y="3367868"/>
              <a:ext cx="457200" cy="457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4584" y="3367868"/>
              <a:ext cx="457200" cy="457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1666" y="3367868"/>
              <a:ext cx="457200" cy="457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3009" y="862021"/>
              <a:ext cx="6400350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  <a:latin typeface="Arial Black"/>
                  <a:ea typeface="Lucida Grande"/>
                  <a:cs typeface="Arial Black"/>
                </a:rPr>
                <a:t>Follow These Steps to </a:t>
              </a:r>
              <a:r>
                <a:rPr lang="en-US" sz="1100" b="1" dirty="0" smtClean="0">
                  <a:solidFill>
                    <a:schemeClr val="bg1"/>
                  </a:solidFill>
                  <a:latin typeface="Arial Black"/>
                  <a:ea typeface="Lucida Grande"/>
                  <a:cs typeface="Arial Black"/>
                </a:rPr>
                <a:t>Reduce </a:t>
              </a:r>
              <a:r>
                <a:rPr lang="en-US" sz="1100" b="1" dirty="0" smtClean="0">
                  <a:solidFill>
                    <a:schemeClr val="bg1"/>
                  </a:solidFill>
                  <a:latin typeface="Arial Black"/>
                  <a:ea typeface="Lucida Grande"/>
                  <a:cs typeface="Arial Black"/>
                </a:rPr>
                <a:t>Moderate to High Hazard Chemicals Now</a:t>
              </a:r>
              <a:endParaRPr lang="en-US" sz="11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86131" y="4207196"/>
              <a:ext cx="167410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5100" indent="-1651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050" dirty="0" err="1" smtClean="0">
                  <a:latin typeface="Arial"/>
                  <a:cs typeface="Arial"/>
                </a:rPr>
                <a:t>Herbaliz</a:t>
              </a:r>
              <a:r>
                <a:rPr lang="en-US" sz="1050" dirty="0" smtClean="0">
                  <a:latin typeface="Arial"/>
                  <a:cs typeface="Arial"/>
                </a:rPr>
                <a:t> Aloe &amp; Shea Moisturizing Lotion</a:t>
              </a:r>
            </a:p>
            <a:p>
              <a:pPr marL="165100" indent="-1651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050" dirty="0" smtClean="0">
                  <a:latin typeface="Arial"/>
                  <a:cs typeface="Arial"/>
                </a:rPr>
                <a:t>ATTITUDE Super Leaves Natural Body Cream</a:t>
              </a:r>
            </a:p>
            <a:p>
              <a:pPr marL="165100" indent="-1651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050" dirty="0" smtClean="0">
                  <a:latin typeface="Arial"/>
                  <a:cs typeface="Arial"/>
                </a:rPr>
                <a:t>Just The Goods Vegan Hand + Body Lotion, Unscented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1160" y="4207196"/>
              <a:ext cx="1699020" cy="1854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651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050" dirty="0" smtClean="0">
                  <a:latin typeface="Arial"/>
                  <a:cs typeface="Arial"/>
                </a:rPr>
                <a:t>Badger </a:t>
              </a:r>
              <a:r>
                <a:rPr lang="en-US" sz="1050" dirty="0">
                  <a:latin typeface="Arial"/>
                  <a:cs typeface="Arial"/>
                </a:rPr>
                <a:t>Sport Sunscreen Cream, Unscented, SPF </a:t>
              </a:r>
              <a:r>
                <a:rPr lang="en-US" sz="1050" dirty="0" smtClean="0">
                  <a:latin typeface="Arial"/>
                  <a:cs typeface="Arial"/>
                </a:rPr>
                <a:t>35</a:t>
              </a:r>
            </a:p>
            <a:p>
              <a:pPr marL="177800" indent="-1651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050" dirty="0" err="1">
                  <a:latin typeface="Arial"/>
                  <a:cs typeface="Arial"/>
                </a:rPr>
                <a:t>ThinkSport</a:t>
              </a:r>
              <a:r>
                <a:rPr lang="en-US" sz="1050" dirty="0">
                  <a:latin typeface="Arial"/>
                  <a:cs typeface="Arial"/>
                </a:rPr>
                <a:t> Kids Sunscreen, SPF 50</a:t>
              </a:r>
              <a:r>
                <a:rPr lang="en-US" sz="1050" dirty="0" smtClean="0">
                  <a:latin typeface="Arial"/>
                  <a:cs typeface="Arial"/>
                </a:rPr>
                <a:t>+</a:t>
              </a:r>
            </a:p>
            <a:p>
              <a:pPr marL="177800" indent="-1651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en-US" sz="1050" dirty="0">
                  <a:latin typeface="Arial"/>
                  <a:cs typeface="Arial"/>
                </a:rPr>
                <a:t>Goddess Garden Organics Sport Natural Sunscreen Lotion, SPF </a:t>
              </a:r>
              <a:r>
                <a:rPr lang="en-US" sz="1050" dirty="0" smtClean="0">
                  <a:latin typeface="Arial"/>
                  <a:cs typeface="Arial"/>
                </a:rPr>
                <a:t>50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7306" y="4207196"/>
              <a:ext cx="1886934" cy="19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5100" indent="-165100">
                <a:spcBef>
                  <a:spcPts val="400"/>
                </a:spcBef>
                <a:spcAft>
                  <a:spcPts val="400"/>
                </a:spcAft>
                <a:buFont typeface="+mj-lt"/>
                <a:buAutoNum type="arabicPeriod"/>
              </a:pPr>
              <a:r>
                <a:rPr lang="en-US" sz="1050" dirty="0">
                  <a:latin typeface="Arial"/>
                  <a:cs typeface="Arial"/>
                </a:rPr>
                <a:t>California Baby Swimmer's Defense Shampoo &amp; </a:t>
              </a:r>
              <a:r>
                <a:rPr lang="en-US" sz="1050" dirty="0" err="1" smtClean="0">
                  <a:latin typeface="Arial"/>
                  <a:cs typeface="Arial"/>
                </a:rPr>
                <a:t>Bodywash</a:t>
              </a:r>
              <a:r>
                <a:rPr lang="en-US" sz="1050" dirty="0" smtClean="0">
                  <a:latin typeface="Arial"/>
                  <a:cs typeface="Arial"/>
                </a:rPr>
                <a:t> and Hair Conditioner</a:t>
              </a:r>
            </a:p>
            <a:p>
              <a:pPr marL="165100" indent="-165100">
                <a:spcBef>
                  <a:spcPts val="400"/>
                </a:spcBef>
                <a:spcAft>
                  <a:spcPts val="400"/>
                </a:spcAft>
                <a:buFont typeface="+mj-lt"/>
                <a:buAutoNum type="arabicPeriod"/>
              </a:pPr>
              <a:r>
                <a:rPr lang="en-US" sz="1050" dirty="0" smtClean="0">
                  <a:latin typeface="Arial"/>
                  <a:cs typeface="Arial"/>
                </a:rPr>
                <a:t>ATTITUDE Super Leaves Natural Shampoo &amp; Body Wash 2-in-1 Sports</a:t>
              </a:r>
            </a:p>
            <a:p>
              <a:pPr marL="165100" indent="-165100">
                <a:spcBef>
                  <a:spcPts val="400"/>
                </a:spcBef>
                <a:spcAft>
                  <a:spcPts val="400"/>
                </a:spcAft>
                <a:buFont typeface="+mj-lt"/>
                <a:buAutoNum type="arabicPeriod"/>
              </a:pPr>
              <a:r>
                <a:rPr lang="en-US" sz="1050" dirty="0" err="1" smtClean="0">
                  <a:latin typeface="Arial"/>
                  <a:cs typeface="Arial"/>
                </a:rPr>
                <a:t>Herbaliz</a:t>
              </a:r>
              <a:r>
                <a:rPr lang="en-US" sz="1050" dirty="0" smtClean="0">
                  <a:latin typeface="Arial"/>
                  <a:cs typeface="Arial"/>
                </a:rPr>
                <a:t> Shampoo and Herbal Vinegar Hair Rinse</a:t>
              </a:r>
              <a:endParaRPr lang="en-US" sz="1050" dirty="0">
                <a:latin typeface="Arial"/>
                <a:cs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2784" y="393700"/>
              <a:ext cx="6400800" cy="697579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entagon 37"/>
            <p:cNvSpPr/>
            <p:nvPr/>
          </p:nvSpPr>
          <p:spPr>
            <a:xfrm>
              <a:off x="4101527" y="6427723"/>
              <a:ext cx="2651760" cy="914400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entagon 36"/>
            <p:cNvSpPr/>
            <p:nvPr/>
          </p:nvSpPr>
          <p:spPr>
            <a:xfrm>
              <a:off x="2702220" y="6427723"/>
              <a:ext cx="2377440" cy="914400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entagon 35"/>
            <p:cNvSpPr/>
            <p:nvPr/>
          </p:nvSpPr>
          <p:spPr>
            <a:xfrm>
              <a:off x="1373343" y="6427723"/>
              <a:ext cx="2103120" cy="914400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229050" y="6427723"/>
              <a:ext cx="1828800" cy="914400"/>
            </a:xfrm>
            <a:prstGeom prst="homePlat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1502" y="6584841"/>
              <a:ext cx="10903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latin typeface="Arial"/>
                  <a:ea typeface="Lucida Grande"/>
                  <a:cs typeface="Arial"/>
                </a:rPr>
                <a:t>Biochemical or cellular level </a:t>
              </a:r>
              <a:r>
                <a:rPr lang="en-US" sz="1100" dirty="0" smtClean="0">
                  <a:solidFill>
                    <a:srgbClr val="FFFFFF"/>
                  </a:solidFill>
                  <a:latin typeface="Arial"/>
                  <a:ea typeface="Lucida Grande"/>
                  <a:cs typeface="Arial"/>
                </a:rPr>
                <a:t>changes</a:t>
              </a:r>
              <a:endParaRPr lang="en-US" sz="11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97571" y="6584841"/>
              <a:ext cx="96738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FFFF"/>
                  </a:solidFill>
                  <a:latin typeface="Arial"/>
                  <a:ea typeface="Lucida Grande"/>
                  <a:cs typeface="Arial"/>
                </a:rPr>
                <a:t>Endocrine (hormone) Disruption</a:t>
              </a:r>
              <a:endParaRPr lang="en-US" sz="11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30117" y="6669480"/>
              <a:ext cx="12443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/>
                  <a:ea typeface="Lucida Grande"/>
                  <a:cs typeface="Arial"/>
                </a:rPr>
                <a:t>Allergies and </a:t>
              </a:r>
              <a:r>
                <a:rPr lang="en-US" sz="1100" dirty="0" err="1">
                  <a:latin typeface="Arial"/>
                  <a:ea typeface="Lucida Grande"/>
                  <a:cs typeface="Arial"/>
                </a:rPr>
                <a:t>Immunotoxicity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64637" y="6669480"/>
              <a:ext cx="14402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  <a:latin typeface="Arial"/>
                  <a:ea typeface="Lucida Grande"/>
                  <a:cs typeface="Arial"/>
                </a:rPr>
                <a:t>Organ System Toxicity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2129" y="1139370"/>
              <a:ext cx="5762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dirty="0" smtClean="0">
                  <a:latin typeface="Arial Black"/>
                  <a:cs typeface="Arial Black"/>
                </a:rPr>
                <a:t>Replace These Products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2129" y="3867787"/>
              <a:ext cx="5762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dirty="0" smtClean="0">
                  <a:latin typeface="Arial Black"/>
                  <a:cs typeface="Arial Black"/>
                </a:rPr>
                <a:t>With Any Of These Products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2129" y="6042931"/>
              <a:ext cx="5762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600" dirty="0" smtClean="0">
                  <a:latin typeface="Arial Black"/>
                  <a:cs typeface="Arial Black"/>
                </a:rPr>
                <a:t>To Reduce Chemicals Linked To: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67193" y="7384579"/>
              <a:ext cx="6357262" cy="1142262"/>
              <a:chOff x="267193" y="7384579"/>
              <a:chExt cx="6357262" cy="1142262"/>
            </a:xfrm>
          </p:grpSpPr>
          <p:pic>
            <p:nvPicPr>
              <p:cNvPr id="8" name="Picture 7" descr="EWG-Hazard-Score-Sheet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980" b="55401"/>
              <a:stretch/>
            </p:blipFill>
            <p:spPr>
              <a:xfrm>
                <a:off x="4917575" y="7640709"/>
                <a:ext cx="1706880" cy="68763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034573" y="7677345"/>
                <a:ext cx="85637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>
                    <a:latin typeface="Arial"/>
                    <a:cs typeface="Arial"/>
                  </a:rPr>
                  <a:t>EWG’s</a:t>
                </a:r>
              </a:p>
              <a:p>
                <a:pPr algn="r"/>
                <a:r>
                  <a:rPr lang="en-US" sz="1000" dirty="0" smtClean="0">
                    <a:latin typeface="Arial"/>
                    <a:cs typeface="Arial"/>
                  </a:rPr>
                  <a:t>Hazard Score Key: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2526802" y="7384579"/>
                <a:ext cx="409765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000" dirty="0" smtClean="0">
                    <a:latin typeface="Arial"/>
                    <a:cs typeface="Arial"/>
                  </a:rPr>
                  <a:t>Chemical Information Source: Environmental </a:t>
                </a:r>
                <a:r>
                  <a:rPr lang="en-US" sz="1000" dirty="0">
                    <a:latin typeface="Arial"/>
                    <a:cs typeface="Arial"/>
                  </a:rPr>
                  <a:t>Working </a:t>
                </a:r>
                <a:r>
                  <a:rPr lang="en-US" sz="1000" dirty="0" smtClean="0">
                    <a:latin typeface="Arial"/>
                    <a:cs typeface="Arial"/>
                  </a:rPr>
                  <a:t>Group</a:t>
                </a:r>
                <a:endParaRPr lang="en-US" sz="1000" dirty="0">
                  <a:latin typeface="Arial"/>
                  <a:cs typeface="Arial"/>
                </a:endParaRPr>
              </a:p>
            </p:txBody>
          </p:sp>
          <p:pic>
            <p:nvPicPr>
              <p:cNvPr id="13" name="Picture 12" descr="heart_logo_pure_rgb.eps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193" y="7413049"/>
                <a:ext cx="1105892" cy="11137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0799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139</Words>
  <Application>Microsoft Macintosh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62 Blue Research.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Marocco</dc:creator>
  <cp:lastModifiedBy>Michelle Marocco</cp:lastModifiedBy>
  <cp:revision>66</cp:revision>
  <dcterms:created xsi:type="dcterms:W3CDTF">2017-07-14T22:33:45Z</dcterms:created>
  <dcterms:modified xsi:type="dcterms:W3CDTF">2018-05-17T18:35:00Z</dcterms:modified>
</cp:coreProperties>
</file>